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70" r:id="rId3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CA"/>
    <a:srgbClr val="D92119"/>
    <a:srgbClr val="0E2F41"/>
    <a:srgbClr val="21A8F0"/>
    <a:srgbClr val="A8723C"/>
    <a:srgbClr val="CDA67E"/>
    <a:srgbClr val="2C1F0A"/>
    <a:srgbClr val="EF8100"/>
    <a:srgbClr val="EF81FF"/>
    <a:srgbClr val="FFE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3"/>
    <p:restoredTop sz="94699"/>
  </p:normalViewPr>
  <p:slideViewPr>
    <p:cSldViewPr snapToGrid="0">
      <p:cViewPr varScale="1">
        <p:scale>
          <a:sx n="100" d="100"/>
          <a:sy n="100" d="100"/>
        </p:scale>
        <p:origin x="-1866" y="-10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14AA0-AFC6-419D-B54B-694DDB9B0045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79CF9-66FE-4DFE-9C46-10D411DEAB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5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79CF9-66FE-4DFE-9C46-10D411DEAB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79CF9-66FE-4DFE-9C46-10D411DEAB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760A-0CBD-474D-BCAA-ED7538351665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546-239D-40E3-8567-8C3A00115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6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760A-0CBD-474D-BCAA-ED7538351665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546-239D-40E3-8567-8C3A00115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4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760A-0CBD-474D-BCAA-ED7538351665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546-239D-40E3-8567-8C3A00115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760A-0CBD-474D-BCAA-ED7538351665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546-239D-40E3-8567-8C3A00115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9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760A-0CBD-474D-BCAA-ED7538351665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546-239D-40E3-8567-8C3A00115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0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760A-0CBD-474D-BCAA-ED7538351665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546-239D-40E3-8567-8C3A00115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9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760A-0CBD-474D-BCAA-ED7538351665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546-239D-40E3-8567-8C3A00115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760A-0CBD-474D-BCAA-ED7538351665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546-239D-40E3-8567-8C3A00115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2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760A-0CBD-474D-BCAA-ED7538351665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546-239D-40E3-8567-8C3A00115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4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760A-0CBD-474D-BCAA-ED7538351665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546-239D-40E3-8567-8C3A00115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7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760A-0CBD-474D-BCAA-ED7538351665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546-239D-40E3-8567-8C3A00115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2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760A-0CBD-474D-BCAA-ED7538351665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B546-239D-40E3-8567-8C3A00115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8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рлыки\3D\Done\УГАТУ\Новая папка\power point\1\blue_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93400" cy="7559676"/>
          </a:xfrm>
          <a:prstGeom prst="rect">
            <a:avLst/>
          </a:prstGeom>
          <a:noFill/>
        </p:spPr>
      </p:pic>
      <p:pic>
        <p:nvPicPr>
          <p:cNvPr id="2" name="Picture 3" descr="D:\Ярлыки\3D\Done\УГАТУ\Новая папка\power point\1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8413" y="624207"/>
            <a:ext cx="868362" cy="701675"/>
          </a:xfrm>
          <a:prstGeom prst="rect">
            <a:avLst/>
          </a:prstGeom>
          <a:noFill/>
        </p:spPr>
      </p:pic>
      <p:pic>
        <p:nvPicPr>
          <p:cNvPr id="1032" name="Picture 8" descr="D:\Ярлыки\3D\Done\УГАТУ\Новая папка\power point\1\w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2013" y="2784475"/>
            <a:ext cx="4751387" cy="4776788"/>
          </a:xfrm>
          <a:prstGeom prst="rect">
            <a:avLst/>
          </a:prstGeom>
          <a:noFill/>
        </p:spPr>
      </p:pic>
      <p:pic>
        <p:nvPicPr>
          <p:cNvPr id="1033" name="Picture 9" descr="D:\Ярлыки\3D\Done\УГАТУ\Новая папка\power point\1\arro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6957" y="6733948"/>
            <a:ext cx="225425" cy="19526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747290" y="2606675"/>
            <a:ext cx="3974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BwSurco-Bold" pitchFamily="50" charset="-52"/>
              </a:rPr>
              <a:t>ИСТОРИЯ УГАТУ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55377" y="1377947"/>
            <a:ext cx="11668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solidFill>
                  <a:schemeClr val="bg1"/>
                </a:solidFill>
                <a:latin typeface="BwSurco-Bold" pitchFamily="50" charset="-52"/>
              </a:rPr>
              <a:t>У</a:t>
            </a:r>
            <a:r>
              <a:rPr lang="ru-RU" sz="1100" dirty="0" smtClean="0">
                <a:solidFill>
                  <a:schemeClr val="bg1"/>
                </a:solidFill>
                <a:latin typeface="BwSurco-Bold" pitchFamily="50" charset="-52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BwSurco-Bold" pitchFamily="50" charset="-52"/>
              </a:rPr>
              <a:t>Г</a:t>
            </a:r>
            <a:r>
              <a:rPr lang="ru-RU" sz="1000" dirty="0" smtClean="0">
                <a:solidFill>
                  <a:schemeClr val="bg1"/>
                </a:solidFill>
                <a:latin typeface="BwSurco-Bold" pitchFamily="50" charset="-52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BwSurco-Bold" pitchFamily="50" charset="-52"/>
              </a:rPr>
              <a:t>А</a:t>
            </a:r>
            <a:r>
              <a:rPr lang="ru-RU" sz="800" dirty="0" smtClean="0">
                <a:solidFill>
                  <a:schemeClr val="bg1"/>
                </a:solidFill>
                <a:latin typeface="BwSurco-Bold" pitchFamily="50" charset="-52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BwSurco-Bold" pitchFamily="50" charset="-52"/>
              </a:rPr>
              <a:t>Т</a:t>
            </a:r>
            <a:r>
              <a:rPr lang="ru-RU" sz="1100" dirty="0" smtClean="0">
                <a:solidFill>
                  <a:schemeClr val="bg1"/>
                </a:solidFill>
                <a:latin typeface="BwSurco-Bold" pitchFamily="50" charset="-52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BwSurco-Bold" pitchFamily="50" charset="-52"/>
              </a:rPr>
              <a:t>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3695" y="1687513"/>
            <a:ext cx="12942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" dirty="0" smtClean="0">
                <a:solidFill>
                  <a:schemeClr val="bg1"/>
                </a:solidFill>
                <a:latin typeface="BwSurco-Regular" pitchFamily="50" charset="-52"/>
              </a:rPr>
              <a:t>Уфимский государственный авиационный технический университет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4808" y="3118651"/>
            <a:ext cx="29075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solidFill>
                  <a:schemeClr val="bg1"/>
                </a:solidFill>
              </a:rPr>
              <a:t>от 1939 года до наших дней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97471" y="6105522"/>
            <a:ext cx="926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60" dirty="0" smtClean="0">
                <a:solidFill>
                  <a:schemeClr val="bg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3584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Ярлыки\3D\Done\УГАТУ\Новая папка\power point\1\ar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957" y="6733948"/>
            <a:ext cx="225425" cy="19526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679694" y="1729127"/>
            <a:ext cx="3899842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latin typeface="BwSurco-Medium" pitchFamily="50" charset="-52"/>
              </a:rPr>
              <a:t>ШТУРМУЮЩИМ ДЕРЗАЮЩИМ ТВОРЯЩИМ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6364" y="892976"/>
            <a:ext cx="11668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 smtClean="0">
                <a:latin typeface="BwSurco-Bold" pitchFamily="50" charset="-52"/>
              </a:rPr>
              <a:t>У</a:t>
            </a:r>
            <a:r>
              <a:rPr lang="ru-RU" sz="800" dirty="0" smtClean="0">
                <a:latin typeface="BwSurco-Bold" pitchFamily="50" charset="-52"/>
              </a:rPr>
              <a:t> </a:t>
            </a:r>
            <a:r>
              <a:rPr lang="ru-RU" sz="1350" dirty="0" smtClean="0">
                <a:latin typeface="BwSurco-Bold" pitchFamily="50" charset="-52"/>
              </a:rPr>
              <a:t>Г</a:t>
            </a:r>
            <a:r>
              <a:rPr lang="ru-RU" sz="400" dirty="0" smtClean="0">
                <a:latin typeface="BwSurco-Bold" pitchFamily="50" charset="-52"/>
              </a:rPr>
              <a:t> </a:t>
            </a:r>
            <a:r>
              <a:rPr lang="ru-RU" sz="1350" dirty="0" smtClean="0">
                <a:latin typeface="BwSurco-Bold" pitchFamily="50" charset="-52"/>
              </a:rPr>
              <a:t>А</a:t>
            </a:r>
            <a:r>
              <a:rPr lang="ru-RU" sz="400" dirty="0" smtClean="0">
                <a:latin typeface="BwSurco-Bold" pitchFamily="50" charset="-52"/>
              </a:rPr>
              <a:t> </a:t>
            </a:r>
            <a:r>
              <a:rPr lang="ru-RU" sz="1350" dirty="0" smtClean="0">
                <a:latin typeface="BwSurco-Bold" pitchFamily="50" charset="-52"/>
              </a:rPr>
              <a:t>Т</a:t>
            </a:r>
            <a:r>
              <a:rPr lang="ru-RU" sz="700" dirty="0" smtClean="0">
                <a:latin typeface="BwSurco-Bold" pitchFamily="50" charset="-52"/>
              </a:rPr>
              <a:t> </a:t>
            </a:r>
            <a:r>
              <a:rPr lang="ru-RU" sz="1350" dirty="0" smtClean="0">
                <a:latin typeface="BwSurco-Bold" pitchFamily="50" charset="-52"/>
              </a:rPr>
              <a:t>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911" y="1105859"/>
            <a:ext cx="894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" dirty="0" smtClean="0">
                <a:latin typeface="BwSurco-Regular" pitchFamily="50" charset="-52"/>
              </a:rPr>
              <a:t>Уфимский государственный авиационный технический университет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71710" y="2370013"/>
            <a:ext cx="8750935" cy="23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250" b="1" dirty="0" smtClean="0"/>
              <a:t>В начале 1942 года </a:t>
            </a:r>
          </a:p>
          <a:p>
            <a:pPr algn="ctr">
              <a:lnSpc>
                <a:spcPct val="130000"/>
              </a:lnSpc>
            </a:pPr>
            <a:r>
              <a:rPr lang="ru-RU" sz="1250" dirty="0" smtClean="0"/>
              <a:t>на должность директора института был назначен высококвалифицированный инженер и хороший организатор Александр Филиппович Гусаров. Он добился получения для института нового учебного корпуса, привлек к преподавательской работе крупных специалистов, эвакуированных в Уфу из разных районов страны.</a:t>
            </a:r>
          </a:p>
          <a:p>
            <a:pPr algn="ctr">
              <a:lnSpc>
                <a:spcPct val="130000"/>
              </a:lnSpc>
            </a:pPr>
            <a:endParaRPr lang="ru-RU" sz="1250" dirty="0" smtClean="0"/>
          </a:p>
          <a:p>
            <a:pPr algn="ctr">
              <a:lnSpc>
                <a:spcPct val="130000"/>
              </a:lnSpc>
            </a:pPr>
            <a:r>
              <a:rPr lang="ru-RU" sz="1250" b="1" dirty="0" smtClean="0"/>
              <a:t>1 октября 1942 года </a:t>
            </a:r>
          </a:p>
          <a:p>
            <a:pPr algn="ctr">
              <a:lnSpc>
                <a:spcPct val="130000"/>
              </a:lnSpc>
            </a:pPr>
            <a:r>
              <a:rPr lang="ru-RU" sz="1250" dirty="0" smtClean="0"/>
              <a:t>начались занятия в филиале вечернего отделения института при Уфимском моторостроительном заводе. Из-за отсутствия учебной базы они проводились в двух комнатах моторного кабинета и других служебных помещениях завода. Впоследствии были выделены и оборудованы 5 учебных аудиторий в здании заводоуправления.</a:t>
            </a:r>
          </a:p>
        </p:txBody>
      </p:sp>
      <p:pic>
        <p:nvPicPr>
          <p:cNvPr id="3075" name="Picture 3" descr="D:\Ярлыки\3D\Done\УГАТУ\Новая папка\power point\4\w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5963" y="6742113"/>
            <a:ext cx="1087437" cy="819150"/>
          </a:xfrm>
          <a:prstGeom prst="rect">
            <a:avLst/>
          </a:prstGeom>
          <a:noFill/>
        </p:spPr>
      </p:pic>
      <p:pic>
        <p:nvPicPr>
          <p:cNvPr id="3076" name="Picture 4" descr="D:\Ярлыки\3D\Done\УГАТУ\Новая папка\power point\4\USAT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7079" y="6245225"/>
            <a:ext cx="6745288" cy="1316038"/>
          </a:xfrm>
          <a:prstGeom prst="rect">
            <a:avLst/>
          </a:prstGeom>
          <a:noFill/>
        </p:spPr>
      </p:pic>
      <p:pic>
        <p:nvPicPr>
          <p:cNvPr id="3077" name="Picture 5" descr="D:\Ярлыки\3D\Done\УГАТУ\Новая папка\power point\4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225" y="395288"/>
            <a:ext cx="596900" cy="48101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0129714" y="7051095"/>
            <a:ext cx="2311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BwSurco-Bold" pitchFamily="50" charset="-52"/>
              </a:rPr>
              <a:t>1</a:t>
            </a:r>
            <a:endParaRPr lang="ru-RU" sz="900" dirty="0">
              <a:solidFill>
                <a:schemeClr val="bg1"/>
              </a:solidFill>
              <a:latin typeface="BwSurco-Bold" pitchFamily="50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618" y="6966477"/>
            <a:ext cx="854721" cy="192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50" dirty="0" smtClean="0">
                <a:latin typeface="BwSurco-Bold" pitchFamily="50" charset="-52"/>
              </a:rPr>
              <a:t>ИСТОРИЯ УГАТУ</a:t>
            </a:r>
            <a:endParaRPr lang="ru-RU" sz="650" dirty="0">
              <a:latin typeface="BwSurco-Bold" pitchFamily="50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6846" y="1124289"/>
            <a:ext cx="38998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 smtClean="0">
                <a:latin typeface="BwSurco-Bold" pitchFamily="50" charset="-52"/>
              </a:rPr>
              <a:t>ИСТОРИЯ УГАТУ</a:t>
            </a:r>
          </a:p>
        </p:txBody>
      </p:sp>
    </p:spTree>
    <p:extLst>
      <p:ext uri="{BB962C8B-B14F-4D97-AF65-F5344CB8AC3E}">
        <p14:creationId xmlns:p14="http://schemas.microsoft.com/office/powerpoint/2010/main" val="23584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127</Words>
  <Application>Microsoft Office PowerPoint</Application>
  <PresentationFormat>Произвольный</PresentationFormat>
  <Paragraphs>18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Red</dc:creator>
  <cp:lastModifiedBy>DNA7 X64</cp:lastModifiedBy>
  <cp:revision>99</cp:revision>
  <dcterms:created xsi:type="dcterms:W3CDTF">2016-06-13T05:10:18Z</dcterms:created>
  <dcterms:modified xsi:type="dcterms:W3CDTF">2018-05-29T23:17:51Z</dcterms:modified>
</cp:coreProperties>
</file>